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1" r:id="rId9"/>
    <p:sldId id="262" r:id="rId10"/>
  </p:sldIdLst>
  <p:sldSz cx="12192000" cy="6858000"/>
  <p:notesSz cx="6858000" cy="12192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B5442-F556-4B8E-8D90-A9D165A1405C}" v="33" dt="2023-11-08T01:46:5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858" autoAdjust="0"/>
  </p:normalViewPr>
  <p:slideViewPr>
    <p:cSldViewPr snapToGrid="0" snapToObjects="1">
      <p:cViewPr varScale="1">
        <p:scale>
          <a:sx n="59" d="100"/>
          <a:sy n="59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YA RAO" userId="5b80a0310d0d0d73" providerId="LiveId" clId="{298B5442-F556-4B8E-8D90-A9D165A1405C}"/>
    <pc:docChg chg="undo custSel addSld delSld modSld sldOrd">
      <pc:chgData name="RAMYA RAO" userId="5b80a0310d0d0d73" providerId="LiveId" clId="{298B5442-F556-4B8E-8D90-A9D165A1405C}" dt="2023-11-08T01:48:10.658" v="993" actId="20577"/>
      <pc:docMkLst>
        <pc:docMk/>
      </pc:docMkLst>
      <pc:sldChg chg="addSp delSp modSp add del mod ord setBg">
        <pc:chgData name="RAMYA RAO" userId="5b80a0310d0d0d73" providerId="LiveId" clId="{298B5442-F556-4B8E-8D90-A9D165A1405C}" dt="2023-11-08T01:47:25.303" v="980" actId="20577"/>
        <pc:sldMkLst>
          <pc:docMk/>
          <pc:sldMk cId="0" sldId="256"/>
        </pc:sldMkLst>
        <pc:spChg chg="mod">
          <ac:chgData name="RAMYA RAO" userId="5b80a0310d0d0d73" providerId="LiveId" clId="{298B5442-F556-4B8E-8D90-A9D165A1405C}" dt="2023-11-08T01:15:06.279" v="77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RAMYA RAO" userId="5b80a0310d0d0d73" providerId="LiveId" clId="{298B5442-F556-4B8E-8D90-A9D165A1405C}" dt="2023-11-08T01:46:17.202" v="959" actId="20577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RAMYA RAO" userId="5b80a0310d0d0d73" providerId="LiveId" clId="{298B5442-F556-4B8E-8D90-A9D165A1405C}" dt="2023-11-08T01:46:06.278" v="944" actId="122"/>
          <ac:spMkLst>
            <pc:docMk/>
            <pc:sldMk cId="0" sldId="256"/>
            <ac:spMk id="5" creationId="{DF1ED92A-8F98-83D5-56F6-DFF579572CCC}"/>
          </ac:spMkLst>
        </pc:spChg>
        <pc:spChg chg="add mod">
          <ac:chgData name="RAMYA RAO" userId="5b80a0310d0d0d73" providerId="LiveId" clId="{298B5442-F556-4B8E-8D90-A9D165A1405C}" dt="2023-11-08T01:47:25.303" v="980" actId="20577"/>
          <ac:spMkLst>
            <pc:docMk/>
            <pc:sldMk cId="0" sldId="256"/>
            <ac:spMk id="7" creationId="{235B5E1A-9632-EA70-B232-C814664732AB}"/>
          </ac:spMkLst>
        </pc:spChg>
        <pc:spChg chg="add del mod">
          <ac:chgData name="RAMYA RAO" userId="5b80a0310d0d0d73" providerId="LiveId" clId="{298B5442-F556-4B8E-8D90-A9D165A1405C}" dt="2023-11-08T01:46:58.142" v="967"/>
          <ac:spMkLst>
            <pc:docMk/>
            <pc:sldMk cId="0" sldId="256"/>
            <ac:spMk id="8" creationId="{48DE0374-A3D0-3E5A-755F-29A6EB8836E7}"/>
          </ac:spMkLst>
        </pc:spChg>
        <pc:picChg chg="mod">
          <ac:chgData name="RAMYA RAO" userId="5b80a0310d0d0d73" providerId="LiveId" clId="{298B5442-F556-4B8E-8D90-A9D165A1405C}" dt="2023-11-08T01:46:50.178" v="964" actId="1076"/>
          <ac:picMkLst>
            <pc:docMk/>
            <pc:sldMk cId="0" sldId="256"/>
            <ac:picMk id="3" creationId="{00000000-0000-0000-0000-000000000000}"/>
          </ac:picMkLst>
        </pc:picChg>
        <pc:picChg chg="add del mod">
          <ac:chgData name="RAMYA RAO" userId="5b80a0310d0d0d73" providerId="LiveId" clId="{298B5442-F556-4B8E-8D90-A9D165A1405C}" dt="2023-11-08T01:46:42.145" v="961"/>
          <ac:picMkLst>
            <pc:docMk/>
            <pc:sldMk cId="0" sldId="256"/>
            <ac:picMk id="6" creationId="{CFCDC8EC-85DF-A94E-E79C-7751EF21B940}"/>
          </ac:picMkLst>
        </pc:picChg>
      </pc:sldChg>
      <pc:sldChg chg="modSp mod">
        <pc:chgData name="RAMYA RAO" userId="5b80a0310d0d0d73" providerId="LiveId" clId="{298B5442-F556-4B8E-8D90-A9D165A1405C}" dt="2023-11-08T01:48:10.658" v="993" actId="20577"/>
        <pc:sldMkLst>
          <pc:docMk/>
          <pc:sldMk cId="0" sldId="257"/>
        </pc:sldMkLst>
        <pc:spChg chg="mod">
          <ac:chgData name="RAMYA RAO" userId="5b80a0310d0d0d73" providerId="LiveId" clId="{298B5442-F556-4B8E-8D90-A9D165A1405C}" dt="2023-11-08T01:48:10.658" v="993" actId="20577"/>
          <ac:spMkLst>
            <pc:docMk/>
            <pc:sldMk cId="0" sldId="257"/>
            <ac:spMk id="4" creationId="{00000000-0000-0000-0000-000000000000}"/>
          </ac:spMkLst>
        </pc:spChg>
      </pc:sldChg>
      <pc:sldChg chg="delSp modSp del mod">
        <pc:chgData name="RAMYA RAO" userId="5b80a0310d0d0d73" providerId="LiveId" clId="{298B5442-F556-4B8E-8D90-A9D165A1405C}" dt="2023-11-08T01:14:49.563" v="777" actId="47"/>
        <pc:sldMkLst>
          <pc:docMk/>
          <pc:sldMk cId="0" sldId="260"/>
        </pc:sldMkLst>
        <pc:spChg chg="del">
          <ac:chgData name="RAMYA RAO" userId="5b80a0310d0d0d73" providerId="LiveId" clId="{298B5442-F556-4B8E-8D90-A9D165A1405C}" dt="2023-11-08T00:26:35.592" v="6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RAMYA RAO" userId="5b80a0310d0d0d73" providerId="LiveId" clId="{298B5442-F556-4B8E-8D90-A9D165A1405C}" dt="2023-11-08T00:26:37.524" v="7" actId="478"/>
          <ac:spMkLst>
            <pc:docMk/>
            <pc:sldMk cId="0" sldId="260"/>
            <ac:spMk id="7" creationId="{00000000-0000-0000-0000-000000000000}"/>
          </ac:spMkLst>
        </pc:spChg>
        <pc:spChg chg="mod">
          <ac:chgData name="RAMYA RAO" userId="5b80a0310d0d0d73" providerId="LiveId" clId="{298B5442-F556-4B8E-8D90-A9D165A1405C}" dt="2023-11-08T00:25:58.278" v="2" actId="255"/>
          <ac:spMkLst>
            <pc:docMk/>
            <pc:sldMk cId="0" sldId="260"/>
            <ac:spMk id="10" creationId="{7B730789-6702-FC14-7B49-E89A1EFC0F2B}"/>
          </ac:spMkLst>
        </pc:spChg>
        <pc:picChg chg="mod">
          <ac:chgData name="RAMYA RAO" userId="5b80a0310d0d0d73" providerId="LiveId" clId="{298B5442-F556-4B8E-8D90-A9D165A1405C}" dt="2023-11-08T00:26:30.019" v="5" actId="1076"/>
          <ac:picMkLst>
            <pc:docMk/>
            <pc:sldMk cId="0" sldId="260"/>
            <ac:picMk id="3" creationId="{00000000-0000-0000-0000-000000000000}"/>
          </ac:picMkLst>
        </pc:picChg>
      </pc:sldChg>
      <pc:sldChg chg="add setBg">
        <pc:chgData name="RAMYA RAO" userId="5b80a0310d0d0d73" providerId="LiveId" clId="{298B5442-F556-4B8E-8D90-A9D165A1405C}" dt="2023-11-08T00:20:48.273" v="0"/>
        <pc:sldMkLst>
          <pc:docMk/>
          <pc:sldMk cId="0" sldId="261"/>
        </pc:sldMkLst>
      </pc:sldChg>
      <pc:sldChg chg="modSp add mod setBg">
        <pc:chgData name="RAMYA RAO" userId="5b80a0310d0d0d73" providerId="LiveId" clId="{298B5442-F556-4B8E-8D90-A9D165A1405C}" dt="2023-11-08T00:43:52.135" v="476" actId="20577"/>
        <pc:sldMkLst>
          <pc:docMk/>
          <pc:sldMk cId="0" sldId="262"/>
        </pc:sldMkLst>
        <pc:spChg chg="mod">
          <ac:chgData name="RAMYA RAO" userId="5b80a0310d0d0d73" providerId="LiveId" clId="{298B5442-F556-4B8E-8D90-A9D165A1405C}" dt="2023-11-08T00:43:52.135" v="476" actId="20577"/>
          <ac:spMkLst>
            <pc:docMk/>
            <pc:sldMk cId="0" sldId="262"/>
            <ac:spMk id="10" creationId="{00000000-0000-0000-0000-000000000000}"/>
          </ac:spMkLst>
        </pc:spChg>
        <pc:spChg chg="mod">
          <ac:chgData name="RAMYA RAO" userId="5b80a0310d0d0d73" providerId="LiveId" clId="{298B5442-F556-4B8E-8D90-A9D165A1405C}" dt="2023-11-08T00:43:08.637" v="386" actId="20577"/>
          <ac:spMkLst>
            <pc:docMk/>
            <pc:sldMk cId="0" sldId="262"/>
            <ac:spMk id="13" creationId="{00000000-0000-0000-0000-000000000000}"/>
          </ac:spMkLst>
        </pc:spChg>
        <pc:spChg chg="mod">
          <ac:chgData name="RAMYA RAO" userId="5b80a0310d0d0d73" providerId="LiveId" clId="{298B5442-F556-4B8E-8D90-A9D165A1405C}" dt="2023-11-08T00:43:38.983" v="459" actId="20577"/>
          <ac:spMkLst>
            <pc:docMk/>
            <pc:sldMk cId="0" sldId="262"/>
            <ac:spMk id="14" creationId="{00000000-0000-0000-0000-000000000000}"/>
          </ac:spMkLst>
        </pc:spChg>
      </pc:sldChg>
      <pc:sldChg chg="addSp delSp modSp add mod">
        <pc:chgData name="RAMYA RAO" userId="5b80a0310d0d0d73" providerId="LiveId" clId="{298B5442-F556-4B8E-8D90-A9D165A1405C}" dt="2023-11-08T01:38:31.777" v="895" actId="20577"/>
        <pc:sldMkLst>
          <pc:docMk/>
          <pc:sldMk cId="2474411675" sldId="263"/>
        </pc:sldMkLst>
        <pc:spChg chg="add mod">
          <ac:chgData name="RAMYA RAO" userId="5b80a0310d0d0d73" providerId="LiveId" clId="{298B5442-F556-4B8E-8D90-A9D165A1405C}" dt="2023-11-08T01:38:31.777" v="895" actId="20577"/>
          <ac:spMkLst>
            <pc:docMk/>
            <pc:sldMk cId="2474411675" sldId="263"/>
            <ac:spMk id="13" creationId="{871FD339-150C-CCF2-613B-FC405CC15214}"/>
          </ac:spMkLst>
        </pc:spChg>
        <pc:spChg chg="add mod">
          <ac:chgData name="RAMYA RAO" userId="5b80a0310d0d0d73" providerId="LiveId" clId="{298B5442-F556-4B8E-8D90-A9D165A1405C}" dt="2023-11-08T01:38:10.114" v="837" actId="20577"/>
          <ac:spMkLst>
            <pc:docMk/>
            <pc:sldMk cId="2474411675" sldId="263"/>
            <ac:spMk id="15" creationId="{871EB45C-C83A-F876-F219-E2DC24E0966E}"/>
          </ac:spMkLst>
        </pc:spChg>
        <pc:picChg chg="add mod">
          <ac:chgData name="RAMYA RAO" userId="5b80a0310d0d0d73" providerId="LiveId" clId="{298B5442-F556-4B8E-8D90-A9D165A1405C}" dt="2023-11-08T01:36:48.363" v="786" actId="14100"/>
          <ac:picMkLst>
            <pc:docMk/>
            <pc:sldMk cId="2474411675" sldId="263"/>
            <ac:picMk id="7" creationId="{F7C642DE-31F4-F763-C6BC-B2949FD5CF74}"/>
          </ac:picMkLst>
        </pc:picChg>
        <pc:picChg chg="add mod">
          <ac:chgData name="RAMYA RAO" userId="5b80a0310d0d0d73" providerId="LiveId" clId="{298B5442-F556-4B8E-8D90-A9D165A1405C}" dt="2023-11-08T01:37:35.996" v="791" actId="14100"/>
          <ac:picMkLst>
            <pc:docMk/>
            <pc:sldMk cId="2474411675" sldId="263"/>
            <ac:picMk id="12" creationId="{DC904D78-C388-AFD1-4609-932B20CB712F}"/>
          </ac:picMkLst>
        </pc:picChg>
        <pc:picChg chg="add del mod">
          <ac:chgData name="RAMYA RAO" userId="5b80a0310d0d0d73" providerId="LiveId" clId="{298B5442-F556-4B8E-8D90-A9D165A1405C}" dt="2023-11-08T01:37:49.732" v="795"/>
          <ac:picMkLst>
            <pc:docMk/>
            <pc:sldMk cId="2474411675" sldId="263"/>
            <ac:picMk id="14" creationId="{C15B37C8-FC19-54F2-8130-9F8B13CDCA47}"/>
          </ac:picMkLst>
        </pc:picChg>
      </pc:sldChg>
      <pc:sldChg chg="addSp delSp modSp add mod">
        <pc:chgData name="RAMYA RAO" userId="5b80a0310d0d0d73" providerId="LiveId" clId="{298B5442-F556-4B8E-8D90-A9D165A1405C}" dt="2023-11-08T01:14:19.128" v="776" actId="1076"/>
        <pc:sldMkLst>
          <pc:docMk/>
          <pc:sldMk cId="4232289876" sldId="264"/>
        </pc:sldMkLst>
        <pc:spChg chg="del mod">
          <ac:chgData name="RAMYA RAO" userId="5b80a0310d0d0d73" providerId="LiveId" clId="{298B5442-F556-4B8E-8D90-A9D165A1405C}" dt="2023-11-08T00:36:24.885" v="27" actId="478"/>
          <ac:spMkLst>
            <pc:docMk/>
            <pc:sldMk cId="4232289876" sldId="264"/>
            <ac:spMk id="2" creationId="{00000000-0000-0000-0000-000000000000}"/>
          </ac:spMkLst>
        </pc:spChg>
        <pc:spChg chg="mod">
          <ac:chgData name="RAMYA RAO" userId="5b80a0310d0d0d73" providerId="LiveId" clId="{298B5442-F556-4B8E-8D90-A9D165A1405C}" dt="2023-11-08T01:03:36.676" v="564" actId="20577"/>
          <ac:spMkLst>
            <pc:docMk/>
            <pc:sldMk cId="4232289876" sldId="264"/>
            <ac:spMk id="9" creationId="{0783F209-7CB0-36D7-0B36-FC2D915875FE}"/>
          </ac:spMkLst>
        </pc:spChg>
        <pc:spChg chg="del mod">
          <ac:chgData name="RAMYA RAO" userId="5b80a0310d0d0d73" providerId="LiveId" clId="{298B5442-F556-4B8E-8D90-A9D165A1405C}" dt="2023-11-08T00:33:56.768" v="16" actId="478"/>
          <ac:spMkLst>
            <pc:docMk/>
            <pc:sldMk cId="4232289876" sldId="264"/>
            <ac:spMk id="10" creationId="{7B730789-6702-FC14-7B49-E89A1EFC0F2B}"/>
          </ac:spMkLst>
        </pc:spChg>
        <pc:spChg chg="del">
          <ac:chgData name="RAMYA RAO" userId="5b80a0310d0d0d73" providerId="LiveId" clId="{298B5442-F556-4B8E-8D90-A9D165A1405C}" dt="2023-11-08T00:35:06.056" v="25" actId="478"/>
          <ac:spMkLst>
            <pc:docMk/>
            <pc:sldMk cId="4232289876" sldId="264"/>
            <ac:spMk id="11" creationId="{A626857B-1630-0665-522B-F87A7BF54421}"/>
          </ac:spMkLst>
        </pc:spChg>
        <pc:spChg chg="add del mod">
          <ac:chgData name="RAMYA RAO" userId="5b80a0310d0d0d73" providerId="LiveId" clId="{298B5442-F556-4B8E-8D90-A9D165A1405C}" dt="2023-11-08T01:09:55.735" v="649" actId="478"/>
          <ac:spMkLst>
            <pc:docMk/>
            <pc:sldMk cId="4232289876" sldId="264"/>
            <ac:spMk id="18" creationId="{AF192034-80E3-B64F-71CB-DBF96C55A8F1}"/>
          </ac:spMkLst>
        </pc:spChg>
        <pc:spChg chg="add del mod">
          <ac:chgData name="RAMYA RAO" userId="5b80a0310d0d0d73" providerId="LiveId" clId="{298B5442-F556-4B8E-8D90-A9D165A1405C}" dt="2023-11-08T01:12:25.522" v="721" actId="478"/>
          <ac:spMkLst>
            <pc:docMk/>
            <pc:sldMk cId="4232289876" sldId="264"/>
            <ac:spMk id="19" creationId="{9B0641FE-8696-4596-B15D-7B4038C897E0}"/>
          </ac:spMkLst>
        </pc:spChg>
        <pc:spChg chg="add del mod">
          <ac:chgData name="RAMYA RAO" userId="5b80a0310d0d0d73" providerId="LiveId" clId="{298B5442-F556-4B8E-8D90-A9D165A1405C}" dt="2023-11-08T01:07:08.654" v="579" actId="478"/>
          <ac:spMkLst>
            <pc:docMk/>
            <pc:sldMk cId="4232289876" sldId="264"/>
            <ac:spMk id="20" creationId="{BCF464F1-BEE5-371C-BDAF-346B715FEE9C}"/>
          </ac:spMkLst>
        </pc:spChg>
        <pc:spChg chg="add del mod">
          <ac:chgData name="RAMYA RAO" userId="5b80a0310d0d0d73" providerId="LiveId" clId="{298B5442-F556-4B8E-8D90-A9D165A1405C}" dt="2023-11-08T01:08:25.446" v="598" actId="478"/>
          <ac:spMkLst>
            <pc:docMk/>
            <pc:sldMk cId="4232289876" sldId="264"/>
            <ac:spMk id="21" creationId="{35A5C391-BA0F-2469-98AB-1A024EF82645}"/>
          </ac:spMkLst>
        </pc:spChg>
        <pc:spChg chg="add mod">
          <ac:chgData name="RAMYA RAO" userId="5b80a0310d0d0d73" providerId="LiveId" clId="{298B5442-F556-4B8E-8D90-A9D165A1405C}" dt="2023-11-08T01:07:26.801" v="587"/>
          <ac:spMkLst>
            <pc:docMk/>
            <pc:sldMk cId="4232289876" sldId="264"/>
            <ac:spMk id="24" creationId="{D5A69BBC-421E-7E7F-074A-BD75F50CE327}"/>
          </ac:spMkLst>
        </pc:spChg>
        <pc:spChg chg="add mod ord">
          <ac:chgData name="RAMYA RAO" userId="5b80a0310d0d0d73" providerId="LiveId" clId="{298B5442-F556-4B8E-8D90-A9D165A1405C}" dt="2023-11-08T01:12:11.065" v="718" actId="1076"/>
          <ac:spMkLst>
            <pc:docMk/>
            <pc:sldMk cId="4232289876" sldId="264"/>
            <ac:spMk id="27" creationId="{91085E94-F9A0-DF61-EF0A-CB2908FD2699}"/>
          </ac:spMkLst>
        </pc:spChg>
        <pc:spChg chg="add mod">
          <ac:chgData name="RAMYA RAO" userId="5b80a0310d0d0d73" providerId="LiveId" clId="{298B5442-F556-4B8E-8D90-A9D165A1405C}" dt="2023-11-08T01:12:00.381" v="716" actId="1076"/>
          <ac:spMkLst>
            <pc:docMk/>
            <pc:sldMk cId="4232289876" sldId="264"/>
            <ac:spMk id="30" creationId="{4B622950-02C9-89B7-641F-038AED30F891}"/>
          </ac:spMkLst>
        </pc:spChg>
        <pc:spChg chg="add mod">
          <ac:chgData name="RAMYA RAO" userId="5b80a0310d0d0d73" providerId="LiveId" clId="{298B5442-F556-4B8E-8D90-A9D165A1405C}" dt="2023-11-08T01:14:19.128" v="776" actId="1076"/>
          <ac:spMkLst>
            <pc:docMk/>
            <pc:sldMk cId="4232289876" sldId="264"/>
            <ac:spMk id="33" creationId="{6B3EB951-8A02-B13A-5F8C-BF7AE8B04EF0}"/>
          </ac:spMkLst>
        </pc:spChg>
        <pc:picChg chg="del mod">
          <ac:chgData name="RAMYA RAO" userId="5b80a0310d0d0d73" providerId="LiveId" clId="{298B5442-F556-4B8E-8D90-A9D165A1405C}" dt="2023-11-08T00:33:49.988" v="14" actId="478"/>
          <ac:picMkLst>
            <pc:docMk/>
            <pc:sldMk cId="4232289876" sldId="264"/>
            <ac:picMk id="3" creationId="{00000000-0000-0000-0000-000000000000}"/>
          </ac:picMkLst>
        </pc:picChg>
        <pc:picChg chg="del">
          <ac:chgData name="RAMYA RAO" userId="5b80a0310d0d0d73" providerId="LiveId" clId="{298B5442-F556-4B8E-8D90-A9D165A1405C}" dt="2023-11-08T00:35:02.372" v="24" actId="478"/>
          <ac:picMkLst>
            <pc:docMk/>
            <pc:sldMk cId="4232289876" sldId="264"/>
            <ac:picMk id="5" creationId="{00000000-0000-0000-0000-000000000000}"/>
          </ac:picMkLst>
        </pc:picChg>
        <pc:picChg chg="add del mod">
          <ac:chgData name="RAMYA RAO" userId="5b80a0310d0d0d73" providerId="LiveId" clId="{298B5442-F556-4B8E-8D90-A9D165A1405C}" dt="2023-11-08T01:05:45.836" v="565" actId="478"/>
          <ac:picMkLst>
            <pc:docMk/>
            <pc:sldMk cId="4232289876" sldId="264"/>
            <ac:picMk id="7" creationId="{8FE8964C-BA98-71AE-DDA1-44CE26269880}"/>
          </ac:picMkLst>
        </pc:picChg>
        <pc:picChg chg="add del mod">
          <ac:chgData name="RAMYA RAO" userId="5b80a0310d0d0d73" providerId="LiveId" clId="{298B5442-F556-4B8E-8D90-A9D165A1405C}" dt="2023-11-08T01:12:19.299" v="719" actId="478"/>
          <ac:picMkLst>
            <pc:docMk/>
            <pc:sldMk cId="4232289876" sldId="264"/>
            <ac:picMk id="12" creationId="{2A4A355E-671A-10CA-FBFE-44248D8747CD}"/>
          </ac:picMkLst>
        </pc:picChg>
        <pc:picChg chg="add del mod">
          <ac:chgData name="RAMYA RAO" userId="5b80a0310d0d0d73" providerId="LiveId" clId="{298B5442-F556-4B8E-8D90-A9D165A1405C}" dt="2023-11-08T01:07:34.570" v="588" actId="478"/>
          <ac:picMkLst>
            <pc:docMk/>
            <pc:sldMk cId="4232289876" sldId="264"/>
            <ac:picMk id="14" creationId="{A8788AD2-5159-FEAD-4E88-E156AB6A2FC7}"/>
          </ac:picMkLst>
        </pc:picChg>
        <pc:picChg chg="add del mod">
          <ac:chgData name="RAMYA RAO" userId="5b80a0310d0d0d73" providerId="LiveId" clId="{298B5442-F556-4B8E-8D90-A9D165A1405C}" dt="2023-11-08T01:09:51.855" v="648" actId="478"/>
          <ac:picMkLst>
            <pc:docMk/>
            <pc:sldMk cId="4232289876" sldId="264"/>
            <ac:picMk id="16" creationId="{5F3F08CA-FA8C-94B2-CBD8-588299B91E7F}"/>
          </ac:picMkLst>
        </pc:picChg>
        <pc:picChg chg="add del mod">
          <ac:chgData name="RAMYA RAO" userId="5b80a0310d0d0d73" providerId="LiveId" clId="{298B5442-F556-4B8E-8D90-A9D165A1405C}" dt="2023-11-08T00:39:10.418" v="54"/>
          <ac:picMkLst>
            <pc:docMk/>
            <pc:sldMk cId="4232289876" sldId="264"/>
            <ac:picMk id="17" creationId="{C3FE202B-5B6E-A36E-1D22-DCA3C80A8F16}"/>
          </ac:picMkLst>
        </pc:picChg>
        <pc:picChg chg="add mod">
          <ac:chgData name="RAMYA RAO" userId="5b80a0310d0d0d73" providerId="LiveId" clId="{298B5442-F556-4B8E-8D90-A9D165A1405C}" dt="2023-11-08T01:13:03.822" v="728" actId="14100"/>
          <ac:picMkLst>
            <pc:docMk/>
            <pc:sldMk cId="4232289876" sldId="264"/>
            <ac:picMk id="23" creationId="{2980D10C-A0EA-206D-96E6-B86588B3D825}"/>
          </ac:picMkLst>
        </pc:picChg>
        <pc:picChg chg="add mod">
          <ac:chgData name="RAMYA RAO" userId="5b80a0310d0d0d73" providerId="LiveId" clId="{298B5442-F556-4B8E-8D90-A9D165A1405C}" dt="2023-11-08T01:08:17.150" v="597" actId="14100"/>
          <ac:picMkLst>
            <pc:docMk/>
            <pc:sldMk cId="4232289876" sldId="264"/>
            <ac:picMk id="26" creationId="{A9C20D28-366F-DCDB-0EC4-64B29A23EC4E}"/>
          </ac:picMkLst>
        </pc:picChg>
        <pc:picChg chg="add mod">
          <ac:chgData name="RAMYA RAO" userId="5b80a0310d0d0d73" providerId="LiveId" clId="{298B5442-F556-4B8E-8D90-A9D165A1405C}" dt="2023-11-08T01:11:25.353" v="671" actId="1076"/>
          <ac:picMkLst>
            <pc:docMk/>
            <pc:sldMk cId="4232289876" sldId="264"/>
            <ac:picMk id="29" creationId="{9C5E5977-E2BF-DAC6-B9FB-12A1E70A0AC4}"/>
          </ac:picMkLst>
        </pc:picChg>
        <pc:picChg chg="add mod">
          <ac:chgData name="RAMYA RAO" userId="5b80a0310d0d0d73" providerId="LiveId" clId="{298B5442-F556-4B8E-8D90-A9D165A1405C}" dt="2023-11-08T01:12:59.218" v="727" actId="14100"/>
          <ac:picMkLst>
            <pc:docMk/>
            <pc:sldMk cId="4232289876" sldId="264"/>
            <ac:picMk id="32" creationId="{679F5352-0BA0-8281-DDA6-0A6A45902C81}"/>
          </ac:picMkLst>
        </pc:picChg>
      </pc:sldChg>
      <pc:sldChg chg="add">
        <pc:chgData name="RAMYA RAO" userId="5b80a0310d0d0d73" providerId="LiveId" clId="{298B5442-F556-4B8E-8D90-A9D165A1405C}" dt="2023-11-08T01:03:24.542" v="544" actId="2890"/>
        <pc:sldMkLst>
          <pc:docMk/>
          <pc:sldMk cId="1775251065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2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2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33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1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95226" y="95226"/>
            <a:ext cx="11998500" cy="6665833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8057" b="8057"/>
          <a:stretch/>
        </p:blipFill>
        <p:spPr>
          <a:xfrm>
            <a:off x="95226" y="95226"/>
            <a:ext cx="11998500" cy="666583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3325" y="1175336"/>
            <a:ext cx="6603789" cy="15841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b="1" dirty="0">
                <a:solidFill>
                  <a:srgbClr val="FDFDFD"/>
                </a:solidFill>
                <a:highlight>
                  <a:srgbClr val="000000"/>
                </a:highlight>
                <a:latin typeface="Trocchi" pitchFamily="34" charset="0"/>
                <a:ea typeface="Trocchi" pitchFamily="34" charset="-122"/>
                <a:cs typeface="Trocchi" pitchFamily="34" charset="-120"/>
              </a:rPr>
              <a:t>Analyzing Loan Default Risk Factors –Lending Club </a:t>
            </a:r>
            <a:endParaRPr lang="en-US" b="1" dirty="0"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ED92A-8F98-83D5-56F6-DFF579572CCC}"/>
              </a:ext>
            </a:extLst>
          </p:cNvPr>
          <p:cNvSpPr txBox="1"/>
          <p:nvPr/>
        </p:nvSpPr>
        <p:spPr>
          <a:xfrm>
            <a:off x="1616529" y="4165182"/>
            <a:ext cx="3301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Rajesh Rao and </a:t>
            </a:r>
            <a:r>
              <a:rPr lang="en-US" sz="2400" dirty="0" err="1"/>
              <a:t>Akshit</a:t>
            </a:r>
            <a:endParaRPr lang="en-US" sz="2400" dirty="0"/>
          </a:p>
          <a:p>
            <a:pPr algn="ctr"/>
            <a:r>
              <a:rPr lang="en-US" sz="2400" dirty="0"/>
              <a:t> 07-Nov-2023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35B5E1A-9632-EA70-B232-C814664732AB}"/>
              </a:ext>
            </a:extLst>
          </p:cNvPr>
          <p:cNvSpPr/>
          <p:nvPr/>
        </p:nvSpPr>
        <p:spPr>
          <a:xfrm>
            <a:off x="391424" y="2636046"/>
            <a:ext cx="6603789" cy="15841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2400" b="1" dirty="0">
                <a:solidFill>
                  <a:srgbClr val="FDFDFD"/>
                </a:solidFill>
                <a:highlight>
                  <a:srgbClr val="000000"/>
                </a:highlight>
                <a:latin typeface="Trocchi" pitchFamily="34" charset="0"/>
                <a:ea typeface="Trocchi" pitchFamily="34" charset="-122"/>
                <a:cs typeface="Trocchi" pitchFamily="34" charset="-120"/>
              </a:rPr>
              <a:t>Insights from Exploratory Data Analysis</a:t>
            </a:r>
            <a:endParaRPr lang="en-US" sz="2400" b="1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Analysis Presentation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794270"/>
            <a:ext cx="5446938" cy="43412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and purpose of the data analysis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Overview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 summary of the key variables and metrics in the dataset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Preparation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Steps taken to clean, transform, and prepare the data for analysis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Univariate Analysis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 from analyzing the distribution of individual variables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794270"/>
            <a:ext cx="5446938" cy="3360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Segmented Analysis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Findings from analyzing key metrics segmented by various attributes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Bivariate Analysis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of analyzing relationships between pairs of variables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Insights and Recommendations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Suggested actions based on the key insights from the analysis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Overview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761559" y="2090215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1193" y="2519849"/>
            <a:ext cx="571357" cy="571357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632177" y="3597467"/>
            <a:ext cx="3687158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has over 39,000 loan records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632177" y="3926444"/>
            <a:ext cx="3687158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records are from 2007 to 2011 and detail borrowers' backgrounds, loan details, and repayment status.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999000" y="2090215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0264" y="2511479"/>
            <a:ext cx="590402" cy="59040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660120" y="3597467"/>
            <a:ext cx="4106153" cy="7677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</a:rPr>
              <a:t>Objective: "The goal is to identify patterns and factors contributing to loan defaults, marked as 'Charged Off' in our dataset.</a:t>
            </a:r>
          </a:p>
        </p:txBody>
      </p:sp>
      <p:sp>
        <p:nvSpPr>
          <p:cNvPr id="10" name="Object 9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2539563" y="5909826"/>
            <a:ext cx="7109825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dataset will allow us to analyze patterns and factors associated with loan defaults to build a predictive model.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Data Preparation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1652174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380" y="2031590"/>
            <a:ext cx="533267" cy="67610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56610" y="3159426"/>
            <a:ext cx="3467185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 into Pandas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56610" y="3488403"/>
            <a:ext cx="3467185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Pandas for efficient data importation and preliminary analysis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56610" y="3998607"/>
            <a:ext cx="3467185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</a:rPr>
              <a:t>Performed statistical summaries to grasp data attributes.</a:t>
            </a:r>
          </a:p>
        </p:txBody>
      </p:sp>
      <p:sp>
        <p:nvSpPr>
          <p:cNvPr id="8" name="Object 7"/>
          <p:cNvSpPr/>
          <p:nvPr/>
        </p:nvSpPr>
        <p:spPr>
          <a:xfrm>
            <a:off x="5380280" y="1652174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1327" y="2039961"/>
            <a:ext cx="714196" cy="599925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271847" y="3159426"/>
            <a:ext cx="3645258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Cleaned the data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271847" y="3488403"/>
            <a:ext cx="36452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columns with missing values and redundant fields to improve data quality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271847" y="3998607"/>
            <a:ext cx="36452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47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Omitted columns with over 95% missing values to ensure data quality.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271847" y="4508811"/>
            <a:ext cx="36452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47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Excluded columns with predominant zeros, reducing noise.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271847" y="5019015"/>
            <a:ext cx="36452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47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transaction-specific and redundant fields irrelevant to the study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284553" y="1652174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80709" y="2039961"/>
            <a:ext cx="638015" cy="666583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134221" y="3159426"/>
            <a:ext cx="3729058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Transformed the data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134221" y="3488403"/>
            <a:ext cx="37290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date fields and converted data to numeric format for analysis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8134221" y="3998607"/>
            <a:ext cx="37290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</a:rPr>
              <a:t>Standardized date fields for  e.g issue_d and earliest_cr_line for temporal analysis.</a:t>
            </a:r>
          </a:p>
        </p:txBody>
      </p:sp>
      <p:sp>
        <p:nvSpPr>
          <p:cNvPr id="20" name="Object 19"/>
          <p:cNvSpPr/>
          <p:nvPr/>
        </p:nvSpPr>
        <p:spPr>
          <a:xfrm>
            <a:off x="8134221" y="4508811"/>
            <a:ext cx="3729058" cy="426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</a:rPr>
              <a:t>Stripped non-numeric symbols from fields and converted to numeric for uniformity.</a:t>
            </a:r>
          </a:p>
        </p:txBody>
      </p:sp>
      <p:sp>
        <p:nvSpPr>
          <p:cNvPr id="21" name="Object 20"/>
          <p:cNvSpPr/>
          <p:nvPr/>
        </p:nvSpPr>
        <p:spPr>
          <a:xfrm>
            <a:off x="0" y="5932591"/>
            <a:ext cx="12188952" cy="923694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-95226" y="6233596"/>
            <a:ext cx="12379404" cy="319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 was successfully imported, cleaned and transformed for further analysis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23563" y="1316055"/>
            <a:ext cx="5951637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-46339" t="-3179" r="-46339" b="-3179"/>
          <a:stretch/>
        </p:blipFill>
        <p:spPr>
          <a:xfrm>
            <a:off x="126283" y="466566"/>
            <a:ext cx="5951637" cy="2947392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42089" y="95226"/>
            <a:ext cx="5951637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l="14281" r="14281"/>
          <a:stretch/>
        </p:blipFill>
        <p:spPr>
          <a:xfrm>
            <a:off x="6142089" y="288758"/>
            <a:ext cx="5951637" cy="3091771"/>
          </a:xfrm>
          <a:prstGeom prst="rect">
            <a:avLst/>
          </a:prstGeom>
        </p:spPr>
      </p:pic>
      <p:sp>
        <p:nvSpPr>
          <p:cNvPr id="9" name="Object 1">
            <a:extLst>
              <a:ext uri="{FF2B5EF4-FFF2-40B4-BE49-F238E27FC236}">
                <a16:creationId xmlns:a16="http://schemas.microsoft.com/office/drawing/2014/main" id="{0783F209-7CB0-36D7-0B36-FC2D915875FE}"/>
              </a:ext>
            </a:extLst>
          </p:cNvPr>
          <p:cNvSpPr/>
          <p:nvPr/>
        </p:nvSpPr>
        <p:spPr>
          <a:xfrm>
            <a:off x="0" y="6948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Univariate Analysis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30789-6702-FC14-7B49-E89A1EFC0F2B}"/>
              </a:ext>
            </a:extLst>
          </p:cNvPr>
          <p:cNvSpPr txBox="1"/>
          <p:nvPr/>
        </p:nvSpPr>
        <p:spPr>
          <a:xfrm>
            <a:off x="223563" y="705853"/>
            <a:ext cx="1733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Nearly 75% of loans are provided to A,B,C grades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6857B-1630-0665-522B-F87A7BF54421}"/>
              </a:ext>
            </a:extLst>
          </p:cNvPr>
          <p:cNvSpPr txBox="1"/>
          <p:nvPr/>
        </p:nvSpPr>
        <p:spPr>
          <a:xfrm>
            <a:off x="9288379" y="705853"/>
            <a:ext cx="1844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Majority of borrowers want to consolidate debt</a:t>
            </a:r>
          </a:p>
        </p:txBody>
      </p:sp>
      <p:pic>
        <p:nvPicPr>
          <p:cNvPr id="7" name="Picture 6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F7C642DE-31F4-F763-C6BC-B2949FD5C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921" y="3413959"/>
            <a:ext cx="6111032" cy="3091772"/>
          </a:xfrm>
          <a:prstGeom prst="rect">
            <a:avLst/>
          </a:prstGeom>
        </p:spPr>
      </p:pic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DC904D78-C388-AFD1-4609-932B20CB7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83" y="3176761"/>
            <a:ext cx="5856412" cy="35661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FD339-150C-CCF2-613B-FC405CC15214}"/>
              </a:ext>
            </a:extLst>
          </p:cNvPr>
          <p:cNvSpPr txBox="1"/>
          <p:nvPr/>
        </p:nvSpPr>
        <p:spPr>
          <a:xfrm>
            <a:off x="3984577" y="4005737"/>
            <a:ext cx="17335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Majority of loans have interest rates between 10-15%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EB45C-C83A-F876-F219-E2DC24E0966E}"/>
              </a:ext>
            </a:extLst>
          </p:cNvPr>
          <p:cNvSpPr txBox="1"/>
          <p:nvPr/>
        </p:nvSpPr>
        <p:spPr>
          <a:xfrm>
            <a:off x="9427315" y="3860193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Majority of borrowers have more than 10 year work experience</a:t>
            </a:r>
          </a:p>
        </p:txBody>
      </p:sp>
    </p:spTree>
    <p:extLst>
      <p:ext uri="{BB962C8B-B14F-4D97-AF65-F5344CB8AC3E}">
        <p14:creationId xmlns:p14="http://schemas.microsoft.com/office/powerpoint/2010/main" val="247441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6142089" y="95226"/>
            <a:ext cx="5951637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Object 1">
            <a:extLst>
              <a:ext uri="{FF2B5EF4-FFF2-40B4-BE49-F238E27FC236}">
                <a16:creationId xmlns:a16="http://schemas.microsoft.com/office/drawing/2014/main" id="{0783F209-7CB0-36D7-0B36-FC2D915875FE}"/>
              </a:ext>
            </a:extLst>
          </p:cNvPr>
          <p:cNvSpPr/>
          <p:nvPr/>
        </p:nvSpPr>
        <p:spPr>
          <a:xfrm>
            <a:off x="0" y="6948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Segmented Univariate Analysis</a:t>
            </a:r>
            <a:endParaRPr lang="en-US" dirty="0"/>
          </a:p>
        </p:txBody>
      </p:sp>
      <p:pic>
        <p:nvPicPr>
          <p:cNvPr id="23" name="Picture 22" descr="A graph of a graph of a loan status&#10;&#10;Description automatically generated with medium confidence">
            <a:extLst>
              <a:ext uri="{FF2B5EF4-FFF2-40B4-BE49-F238E27FC236}">
                <a16:creationId xmlns:a16="http://schemas.microsoft.com/office/drawing/2014/main" id="{2980D10C-A0EA-206D-96E6-B86588B3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8" y="3224463"/>
            <a:ext cx="6462947" cy="34095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A69BBC-421E-7E7F-074A-BD75F50CE327}"/>
              </a:ext>
            </a:extLst>
          </p:cNvPr>
          <p:cNvSpPr txBox="1"/>
          <p:nvPr/>
        </p:nvSpPr>
        <p:spPr>
          <a:xfrm>
            <a:off x="6732867" y="3595916"/>
            <a:ext cx="1844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Lower grades E,F, G have higher charge-off rates</a:t>
            </a:r>
          </a:p>
        </p:txBody>
      </p:sp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A9C20D28-366F-DCDB-0EC4-64B29A23E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4" y="2833120"/>
            <a:ext cx="5569831" cy="3800859"/>
          </a:xfrm>
          <a:prstGeom prst="rect">
            <a:avLst/>
          </a:prstGeom>
        </p:spPr>
      </p:pic>
      <p:pic>
        <p:nvPicPr>
          <p:cNvPr id="29" name="Picture 28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9C5E5977-E2BF-DAC6-B9FB-12A1E70A0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86" y="564584"/>
            <a:ext cx="5948590" cy="239136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B622950-02C9-89B7-641F-038AED30F891}"/>
              </a:ext>
            </a:extLst>
          </p:cNvPr>
          <p:cNvSpPr txBox="1"/>
          <p:nvPr/>
        </p:nvSpPr>
        <p:spPr>
          <a:xfrm>
            <a:off x="333377" y="5367845"/>
            <a:ext cx="184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Lower-income have higher charge offs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85E94-F9A0-DF61-EF0A-CB2908FD2699}"/>
              </a:ext>
            </a:extLst>
          </p:cNvPr>
          <p:cNvSpPr txBox="1"/>
          <p:nvPr/>
        </p:nvSpPr>
        <p:spPr>
          <a:xfrm>
            <a:off x="396148" y="1344606"/>
            <a:ext cx="2299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Higher interest rate has higher charge-offs</a:t>
            </a:r>
          </a:p>
        </p:txBody>
      </p:sp>
      <p:pic>
        <p:nvPicPr>
          <p:cNvPr id="32" name="Picture 3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9F5352-0BA0-8281-DDA6-0A6A45902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6" y="564584"/>
            <a:ext cx="5948590" cy="26598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B3EB951-8A02-B13A-5F8C-BF7AE8B04EF0}"/>
              </a:ext>
            </a:extLst>
          </p:cNvPr>
          <p:cNvSpPr txBox="1"/>
          <p:nvPr/>
        </p:nvSpPr>
        <p:spPr>
          <a:xfrm>
            <a:off x="6769082" y="1532425"/>
            <a:ext cx="229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Small business loans have higher charge offs</a:t>
            </a:r>
          </a:p>
        </p:txBody>
      </p:sp>
    </p:spTree>
    <p:extLst>
      <p:ext uri="{BB962C8B-B14F-4D97-AF65-F5344CB8AC3E}">
        <p14:creationId xmlns:p14="http://schemas.microsoft.com/office/powerpoint/2010/main" val="423228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6142089" y="95226"/>
            <a:ext cx="5951637" cy="3285303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Object 1">
            <a:extLst>
              <a:ext uri="{FF2B5EF4-FFF2-40B4-BE49-F238E27FC236}">
                <a16:creationId xmlns:a16="http://schemas.microsoft.com/office/drawing/2014/main" id="{0783F209-7CB0-36D7-0B36-FC2D915875FE}"/>
              </a:ext>
            </a:extLst>
          </p:cNvPr>
          <p:cNvSpPr/>
          <p:nvPr/>
        </p:nvSpPr>
        <p:spPr>
          <a:xfrm>
            <a:off x="0" y="6948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Bivariate Analysis</a:t>
            </a:r>
            <a:endParaRPr lang="en-US" dirty="0"/>
          </a:p>
        </p:txBody>
      </p:sp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8FE8964C-BA98-71AE-DDA1-44CE26269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79" y="3080084"/>
            <a:ext cx="6462947" cy="3553894"/>
          </a:xfrm>
          <a:prstGeom prst="rect">
            <a:avLst/>
          </a:prstGeom>
        </p:spPr>
      </p:pic>
      <p:pic>
        <p:nvPicPr>
          <p:cNvPr id="12" name="Picture 11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2A4A355E-671A-10CA-FBFE-44248D87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779" y="642817"/>
            <a:ext cx="6462947" cy="2665463"/>
          </a:xfrm>
          <a:prstGeom prst="rect">
            <a:avLst/>
          </a:prstGeom>
        </p:spPr>
      </p:pic>
      <p:pic>
        <p:nvPicPr>
          <p:cNvPr id="14" name="Picture 13" descr="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A8788AD2-5159-FEAD-4E88-E156AB6A2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74" y="3080084"/>
            <a:ext cx="5532505" cy="3553894"/>
          </a:xfrm>
          <a:prstGeom prst="rect">
            <a:avLst/>
          </a:prstGeom>
        </p:spPr>
      </p:pic>
      <p:pic>
        <p:nvPicPr>
          <p:cNvPr id="16" name="Picture 15" descr="A blue and orange squares&#10;&#10;Description automatically generated">
            <a:extLst>
              <a:ext uri="{FF2B5EF4-FFF2-40B4-BE49-F238E27FC236}">
                <a16:creationId xmlns:a16="http://schemas.microsoft.com/office/drawing/2014/main" id="{5F3F08CA-FA8C-94B2-CBD8-588299B91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74" y="642816"/>
            <a:ext cx="5569831" cy="24372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192034-80E3-B64F-71CB-DBF96C55A8F1}"/>
              </a:ext>
            </a:extLst>
          </p:cNvPr>
          <p:cNvSpPr txBox="1"/>
          <p:nvPr/>
        </p:nvSpPr>
        <p:spPr>
          <a:xfrm>
            <a:off x="955516" y="867552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60-month term exhibits more charge-off than 36-month term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641FE-8696-4596-B15D-7B4038C897E0}"/>
              </a:ext>
            </a:extLst>
          </p:cNvPr>
          <p:cNvSpPr txBox="1"/>
          <p:nvPr/>
        </p:nvSpPr>
        <p:spPr>
          <a:xfrm>
            <a:off x="6164098" y="867552"/>
            <a:ext cx="1844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Lower grades E,F, G have higher charge-off rates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464F1-BEE5-371C-BDAF-346B715FEE9C}"/>
              </a:ext>
            </a:extLst>
          </p:cNvPr>
          <p:cNvSpPr txBox="1"/>
          <p:nvPr/>
        </p:nvSpPr>
        <p:spPr>
          <a:xfrm>
            <a:off x="6169357" y="3429000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Higher debt to income ration(DTI) leads to higher charge-offs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A5C391-BA0F-2469-98AB-1A024EF82645}"/>
              </a:ext>
            </a:extLst>
          </p:cNvPr>
          <p:cNvSpPr txBox="1"/>
          <p:nvPr/>
        </p:nvSpPr>
        <p:spPr>
          <a:xfrm>
            <a:off x="1607415" y="3429000"/>
            <a:ext cx="1844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Certain stages like NE, NV have significantly higher charge-off</a:t>
            </a:r>
          </a:p>
        </p:txBody>
      </p:sp>
    </p:spTree>
    <p:extLst>
      <p:ext uri="{BB962C8B-B14F-4D97-AF65-F5344CB8AC3E}">
        <p14:creationId xmlns:p14="http://schemas.microsoft.com/office/powerpoint/2010/main" val="177525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Key Findings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951393"/>
            <a:ext cx="5446938" cy="4021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default rates for small business loans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Due to variable success of small businesses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60-month loans originated in 2010-11 have higher defaults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Possibly due to economic conditions or longer repayment period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loan amounts correlate with higher defaults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repayment burden if finances change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951393"/>
            <a:ext cx="5446938" cy="37758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high debt-to-income ratio default more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DTI indicates financial strain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income customers have higher defaults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finances make repayment challenging</a:t>
            </a:r>
          </a:p>
          <a:p>
            <a:pPr marL="242900" indent="-242900" algn="l">
              <a:lnSpc>
                <a:spcPts val="3024"/>
              </a:lnSpc>
              <a:spcBef>
                <a:spcPts val="2461"/>
              </a:spcBef>
              <a:buSzPct val="100000"/>
              <a:buChar char="•"/>
            </a:pPr>
            <a:r>
              <a:rPr lang="en-US" sz="216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credit grades have higher defaults</a:t>
            </a:r>
          </a:p>
          <a:p>
            <a:pPr lvl="1" algn="l">
              <a:lnSpc>
                <a:spcPts val="1932"/>
              </a:lnSpc>
              <a:spcBef>
                <a:spcPts val="256"/>
              </a:spcBef>
              <a:buNone/>
            </a:pPr>
            <a:r>
              <a:rPr lang="en-US" sz="138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Indicate lower creditworthiness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5251"/>
            <a:ext cx="12188952" cy="5636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40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Managing Lending Risk Recommendations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2040697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032" y="2378238"/>
            <a:ext cx="380905" cy="76181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25674" y="3547949"/>
            <a:ext cx="3729058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risk loans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25674" y="3876926"/>
            <a:ext cx="3729058" cy="85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stricter lending criteria and higher interest rates for higher risk loans like small business loans or loans with high DTIs or low income borrowers.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040697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5020" y="2453565"/>
            <a:ext cx="514221" cy="609448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334696" y="3547949"/>
            <a:ext cx="3519560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credit grades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334696" y="3876926"/>
            <a:ext cx="3519560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 co-signers and charge higher risk premiums for borrowers with lower credit grades and higher DTIs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2040697"/>
            <a:ext cx="1428393" cy="142839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0926" y="2549811"/>
            <a:ext cx="523744" cy="4475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207545" y="3547949"/>
            <a:ext cx="3582409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Longer loan terms and State Specific Strategies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207545" y="3978204"/>
            <a:ext cx="3582409" cy="6396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564"/>
              </a:spcBef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early intervention strategies and graduated risk assessments for longer 60+ month loans. Develop state-specific strategies to combat charge offs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608822"/>
            <a:ext cx="12188952" cy="1247463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1718758" y="5909826"/>
            <a:ext cx="8751435" cy="6398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20"/>
              </a:lnSpc>
              <a:buNone/>
            </a:pPr>
            <a:r>
              <a:rPr lang="en-US" sz="180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tailoring lending practices to specific risk factors, banks can expand lending to higher risk groups while still managing overall credit risk.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612</Words>
  <Application>Microsoft Office PowerPoint</Application>
  <PresentationFormat>Widescreen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Trocchi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#2</dc:title>
  <dc:subject>Untitled #2</dc:subject>
  <dc:creator>Rajesh Janardhana Rao</dc:creator>
  <cp:lastModifiedBy>RAMYA RAO</cp:lastModifiedBy>
  <cp:revision>2</cp:revision>
  <dcterms:created xsi:type="dcterms:W3CDTF">2023-11-07T21:49:00Z</dcterms:created>
  <dcterms:modified xsi:type="dcterms:W3CDTF">2023-11-08T01:48:17Z</dcterms:modified>
</cp:coreProperties>
</file>